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12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7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fif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Состав числа 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Воспитатель: </a:t>
            </a:r>
            <a:r>
              <a:rPr lang="ru-RU" dirty="0" err="1" smtClean="0"/>
              <a:t>Петкевич</a:t>
            </a:r>
            <a:r>
              <a:rPr lang="ru-RU" dirty="0" smtClean="0"/>
              <a:t> Ю.Ф.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21509"/>
            <a:ext cx="3213657" cy="4752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Программное 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Познакомить детей с количественным составом числа 6 из единиц.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Уточнять представление о цифре 5ю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Закреплять умение последовательно называть дни недели.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Продолжать формировать умение видеть в окружающих предметах форму знакомых геометрических фигур.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589" y="2598429"/>
            <a:ext cx="2880320" cy="425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Игровое упражнение </a:t>
            </a:r>
            <a:br>
              <a:rPr lang="ru-RU" dirty="0" smtClean="0"/>
            </a:br>
            <a:r>
              <a:rPr lang="ru-RU" dirty="0" smtClean="0"/>
              <a:t>«На что похоже?»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1608782" cy="16087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1944216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8" r="26226"/>
          <a:stretch/>
        </p:blipFill>
        <p:spPr>
          <a:xfrm>
            <a:off x="4139952" y="927653"/>
            <a:ext cx="1152128" cy="23806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3833" r="37264" b="4469"/>
          <a:stretch/>
        </p:blipFill>
        <p:spPr>
          <a:xfrm>
            <a:off x="5436096" y="906902"/>
            <a:ext cx="667488" cy="22744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60262"/>
            <a:ext cx="1967746" cy="19677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0512"/>
            <a:ext cx="2520280" cy="2215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6250" l="575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06" y="3124619"/>
            <a:ext cx="3260080" cy="2608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1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895" y="2892118"/>
            <a:ext cx="2536056" cy="253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1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251" y="124468"/>
            <a:ext cx="7520940" cy="548640"/>
          </a:xfrm>
        </p:spPr>
        <p:txBody>
          <a:bodyPr/>
          <a:lstStyle/>
          <a:p>
            <a:pPr algn="ctr"/>
            <a:r>
              <a:rPr lang="ru-RU" sz="2400" dirty="0" smtClean="0"/>
              <a:t>Игровое упражнение</a:t>
            </a:r>
            <a:br>
              <a:rPr lang="ru-RU" sz="2400" dirty="0" smtClean="0"/>
            </a:br>
            <a:r>
              <a:rPr lang="ru-RU" sz="2400" dirty="0" smtClean="0"/>
              <a:t> «собираемся в поход»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" b="96563" l="53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1851620" cy="185162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08720"/>
            <a:ext cx="1608782" cy="1608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75" b="984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673108"/>
            <a:ext cx="3120008" cy="20800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3833" r="37264" b="4469"/>
          <a:stretch/>
        </p:blipFill>
        <p:spPr>
          <a:xfrm>
            <a:off x="467544" y="2753113"/>
            <a:ext cx="667488" cy="22744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3" b="9906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80728"/>
            <a:ext cx="2016224" cy="20162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53113"/>
            <a:ext cx="2690242" cy="19790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8" r="26226"/>
          <a:stretch/>
        </p:blipFill>
        <p:spPr>
          <a:xfrm>
            <a:off x="4499992" y="2700038"/>
            <a:ext cx="1152128" cy="2380616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149" y="3507138"/>
            <a:ext cx="2265851" cy="335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1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Игровое упражнение</a:t>
            </a:r>
            <a:br>
              <a:rPr lang="ru-RU" dirty="0" smtClean="0"/>
            </a:br>
            <a:r>
              <a:rPr lang="ru-RU" dirty="0" smtClean="0"/>
              <a:t> «собери осенний букет»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Пришла без красок </a:t>
            </a:r>
          </a:p>
          <a:p>
            <a:pPr algn="ctr"/>
            <a:r>
              <a:rPr lang="ru-RU" dirty="0" smtClean="0"/>
              <a:t>И без кисти </a:t>
            </a:r>
          </a:p>
          <a:p>
            <a:pPr algn="ctr"/>
            <a:r>
              <a:rPr lang="ru-RU" dirty="0" smtClean="0"/>
              <a:t>И перекрасила все листья.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8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Игровое упражнение </a:t>
            </a:r>
            <a:br>
              <a:rPr lang="ru-RU" dirty="0" smtClean="0"/>
            </a:br>
            <a:r>
              <a:rPr lang="ru-RU" dirty="0" smtClean="0"/>
              <a:t>«поставим цифры в ряд»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Числа выстроились в ряд.</a:t>
            </a:r>
          </a:p>
          <a:p>
            <a:pPr algn="ctr"/>
            <a:r>
              <a:rPr lang="ru-RU" dirty="0" smtClean="0"/>
              <a:t>Мы считаем все подряд:</a:t>
            </a:r>
          </a:p>
          <a:p>
            <a:pPr algn="ctr"/>
            <a:r>
              <a:rPr lang="ru-RU" dirty="0" smtClean="0"/>
              <a:t>Нос – один и голова,</a:t>
            </a:r>
          </a:p>
          <a:p>
            <a:pPr algn="ctr"/>
            <a:r>
              <a:rPr lang="ru-RU" dirty="0" smtClean="0"/>
              <a:t>Глаза – два,</a:t>
            </a:r>
          </a:p>
          <a:p>
            <a:pPr algn="ctr"/>
            <a:r>
              <a:rPr lang="ru-RU" dirty="0" smtClean="0"/>
              <a:t>И уха – два.</a:t>
            </a:r>
          </a:p>
          <a:p>
            <a:pPr algn="ctr"/>
            <a:r>
              <a:rPr lang="ru-RU" dirty="0" smtClean="0"/>
              <a:t>Втроем всегда богатыри,</a:t>
            </a:r>
          </a:p>
          <a:p>
            <a:pPr algn="ctr"/>
            <a:r>
              <a:rPr lang="ru-RU" dirty="0" smtClean="0"/>
              <a:t>И поросенка тоже три.</a:t>
            </a:r>
          </a:p>
          <a:p>
            <a:pPr algn="ctr"/>
            <a:r>
              <a:rPr lang="ru-RU" dirty="0" smtClean="0"/>
              <a:t>Четыре в комнате угла,</a:t>
            </a:r>
          </a:p>
          <a:p>
            <a:pPr algn="ctr"/>
            <a:r>
              <a:rPr lang="ru-RU" dirty="0" smtClean="0"/>
              <a:t>Четыре ножки у стола.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А потом пошла плясать</a:t>
            </a:r>
          </a:p>
          <a:p>
            <a:pPr algn="ctr"/>
            <a:r>
              <a:rPr lang="ru-RU" dirty="0" smtClean="0"/>
              <a:t>По бумаге цифра пять.</a:t>
            </a:r>
          </a:p>
          <a:p>
            <a:pPr algn="ctr"/>
            <a:r>
              <a:rPr lang="ru-RU" dirty="0" smtClean="0"/>
              <a:t>Руку в право потянула,</a:t>
            </a:r>
          </a:p>
          <a:p>
            <a:pPr algn="ctr"/>
            <a:r>
              <a:rPr lang="ru-RU" dirty="0" smtClean="0"/>
              <a:t>Ножку круто изогнула.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 t="3453" r="78113" b="49525"/>
          <a:stretch/>
        </p:blipFill>
        <p:spPr>
          <a:xfrm>
            <a:off x="899592" y="5157192"/>
            <a:ext cx="862641" cy="14923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1" t="3046" r="59151" b="49660"/>
          <a:stretch/>
        </p:blipFill>
        <p:spPr>
          <a:xfrm>
            <a:off x="1991787" y="5157191"/>
            <a:ext cx="857683" cy="14923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9" t="3317" r="40283" b="49933"/>
          <a:stretch/>
        </p:blipFill>
        <p:spPr>
          <a:xfrm>
            <a:off x="3059832" y="5157191"/>
            <a:ext cx="862641" cy="1483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7" t="3182" r="21226" b="49796"/>
          <a:stretch/>
        </p:blipFill>
        <p:spPr>
          <a:xfrm>
            <a:off x="4067943" y="5157192"/>
            <a:ext cx="866231" cy="14837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9" t="3453" r="2453" b="49932"/>
          <a:stretch/>
        </p:blipFill>
        <p:spPr>
          <a:xfrm>
            <a:off x="5076056" y="5157191"/>
            <a:ext cx="865156" cy="1483743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149" y="3507138"/>
            <a:ext cx="2265851" cy="335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7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Игровое упражнение</a:t>
            </a:r>
            <a:br>
              <a:rPr lang="ru-RU" dirty="0" smtClean="0"/>
            </a:br>
            <a:r>
              <a:rPr lang="ru-RU" dirty="0" smtClean="0"/>
              <a:t> «назови день недели»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2736"/>
            <a:ext cx="2643201" cy="390890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5" b="10170"/>
          <a:stretch/>
        </p:blipFill>
        <p:spPr>
          <a:xfrm>
            <a:off x="395536" y="1556792"/>
            <a:ext cx="2633720" cy="24636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740" y="2492896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2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Молодцы!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052736"/>
            <a:ext cx="2459041" cy="3636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1170953" cy="1873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5" r="21556"/>
          <a:stretch/>
        </p:blipFill>
        <p:spPr>
          <a:xfrm>
            <a:off x="1125050" y="974157"/>
            <a:ext cx="1406106" cy="203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852936"/>
            <a:ext cx="1240799" cy="2125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76672"/>
            <a:ext cx="1464692" cy="19367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564904"/>
            <a:ext cx="1296144" cy="2143750"/>
          </a:xfrm>
          <a:prstGeom prst="rect">
            <a:avLst/>
          </a:prstGeom>
        </p:spPr>
      </p:pic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5" b="10170"/>
          <a:stretch/>
        </p:blipFill>
        <p:spPr>
          <a:xfrm>
            <a:off x="216024" y="3006157"/>
            <a:ext cx="2123728" cy="198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49</TotalTime>
  <Words>129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Состав числа 6</vt:lpstr>
      <vt:lpstr>Программное содержание</vt:lpstr>
      <vt:lpstr>Игровое упражнение  «На что похоже?»</vt:lpstr>
      <vt:lpstr>Игровое упражнение  «собираемся в поход»</vt:lpstr>
      <vt:lpstr>Игровое упражнение  «собери осенний букет»</vt:lpstr>
      <vt:lpstr>Игровое упражнение  «поставим цифры в ряд»</vt:lpstr>
      <vt:lpstr>Игровое упражнение  «назови день недели»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 числа 6</dc:title>
  <dc:creator>Юлия</dc:creator>
  <cp:lastModifiedBy>Юлия</cp:lastModifiedBy>
  <cp:revision>6</cp:revision>
  <dcterms:created xsi:type="dcterms:W3CDTF">2024-10-05T14:04:04Z</dcterms:created>
  <dcterms:modified xsi:type="dcterms:W3CDTF">2024-10-05T15:04:15Z</dcterms:modified>
</cp:coreProperties>
</file>